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61" r:id="rId5"/>
    <p:sldId id="262" r:id="rId6"/>
    <p:sldId id="257" r:id="rId7"/>
    <p:sldId id="258" r:id="rId8"/>
    <p:sldId id="259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E5DD52-E49F-4E84-99AC-CC5005F2B45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6EFDF86-D028-44DF-9B9B-6BE4FC2B1185}">
      <dgm:prSet/>
      <dgm:spPr/>
      <dgm:t>
        <a:bodyPr/>
        <a:lstStyle/>
        <a:p>
          <a:pPr algn="ctr" rtl="0"/>
          <a:r>
            <a:rPr lang="ru-RU" dirty="0" smtClean="0"/>
            <a:t>Материально- техническое оснащение группы №4 МБДОУ «Детский сад №286 компенсирующего вида» </a:t>
          </a:r>
          <a:br>
            <a:rPr lang="ru-RU" dirty="0" smtClean="0"/>
          </a:br>
          <a:r>
            <a:rPr lang="ru-RU" dirty="0" smtClean="0"/>
            <a:t>Московского района </a:t>
          </a:r>
          <a:r>
            <a:rPr lang="ru-RU" dirty="0" err="1" smtClean="0"/>
            <a:t>г.Казани</a:t>
          </a:r>
          <a:endParaRPr lang="ru-RU" dirty="0"/>
        </a:p>
      </dgm:t>
    </dgm:pt>
    <dgm:pt modelId="{F3FECFBB-40E0-4E8D-97AA-FECA077D29BC}" type="parTrans" cxnId="{1E830EC8-4C73-4910-A620-FCA1B3BFA077}">
      <dgm:prSet/>
      <dgm:spPr/>
      <dgm:t>
        <a:bodyPr/>
        <a:lstStyle/>
        <a:p>
          <a:endParaRPr lang="ru-RU"/>
        </a:p>
      </dgm:t>
    </dgm:pt>
    <dgm:pt modelId="{5776D099-5183-46F0-8C56-EA797802DA69}" type="sibTrans" cxnId="{1E830EC8-4C73-4910-A620-FCA1B3BFA077}">
      <dgm:prSet/>
      <dgm:spPr/>
      <dgm:t>
        <a:bodyPr/>
        <a:lstStyle/>
        <a:p>
          <a:endParaRPr lang="ru-RU"/>
        </a:p>
      </dgm:t>
    </dgm:pt>
    <dgm:pt modelId="{32444DCD-73BB-4D73-869F-76BB9B79BB85}" type="pres">
      <dgm:prSet presAssocID="{C1E5DD52-E49F-4E84-99AC-CC5005F2B4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48DD98-BBAC-494B-B29C-523218AFC39D}" type="pres">
      <dgm:prSet presAssocID="{E6EFDF86-D028-44DF-9B9B-6BE4FC2B118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830EC8-4C73-4910-A620-FCA1B3BFA077}" srcId="{C1E5DD52-E49F-4E84-99AC-CC5005F2B456}" destId="{E6EFDF86-D028-44DF-9B9B-6BE4FC2B1185}" srcOrd="0" destOrd="0" parTransId="{F3FECFBB-40E0-4E8D-97AA-FECA077D29BC}" sibTransId="{5776D099-5183-46F0-8C56-EA797802DA69}"/>
    <dgm:cxn modelId="{64F02234-CAB9-426A-804D-9051E2A85472}" type="presOf" srcId="{E6EFDF86-D028-44DF-9B9B-6BE4FC2B1185}" destId="{8148DD98-BBAC-494B-B29C-523218AFC39D}" srcOrd="0" destOrd="0" presId="urn:microsoft.com/office/officeart/2005/8/layout/vList2"/>
    <dgm:cxn modelId="{95EF0581-4379-4EA3-BF6A-8D8816C84803}" type="presOf" srcId="{C1E5DD52-E49F-4E84-99AC-CC5005F2B456}" destId="{32444DCD-73BB-4D73-869F-76BB9B79BB85}" srcOrd="0" destOrd="0" presId="urn:microsoft.com/office/officeart/2005/8/layout/vList2"/>
    <dgm:cxn modelId="{66DD0E0E-D33B-4C8D-B071-30050D64B435}" type="presParOf" srcId="{32444DCD-73BB-4D73-869F-76BB9B79BB85}" destId="{8148DD98-BBAC-494B-B29C-523218AFC3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BC5A2B-344B-417F-9BAD-1C1AED00FD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BEAB8F4-A0B6-48A7-AEAB-9B05639B2A7F}">
      <dgm:prSet/>
      <dgm:spPr/>
      <dgm:t>
        <a:bodyPr/>
        <a:lstStyle/>
        <a:p>
          <a:pPr rtl="0"/>
          <a:r>
            <a:rPr lang="ru-RU" smtClean="0"/>
            <a:t>Кабинет учителя- логопеда</a:t>
          </a:r>
          <a:endParaRPr lang="ru-RU"/>
        </a:p>
      </dgm:t>
    </dgm:pt>
    <dgm:pt modelId="{B17BA311-9E8F-484C-8AF0-DBB114CF0986}" type="parTrans" cxnId="{18F5A569-029A-4CBE-9FE6-B05931B76407}">
      <dgm:prSet/>
      <dgm:spPr/>
      <dgm:t>
        <a:bodyPr/>
        <a:lstStyle/>
        <a:p>
          <a:endParaRPr lang="ru-RU"/>
        </a:p>
      </dgm:t>
    </dgm:pt>
    <dgm:pt modelId="{650882E3-7697-489D-9D81-A5B18D1E49FA}" type="sibTrans" cxnId="{18F5A569-029A-4CBE-9FE6-B05931B76407}">
      <dgm:prSet/>
      <dgm:spPr/>
      <dgm:t>
        <a:bodyPr/>
        <a:lstStyle/>
        <a:p>
          <a:endParaRPr lang="ru-RU"/>
        </a:p>
      </dgm:t>
    </dgm:pt>
    <dgm:pt modelId="{0650BE36-7B10-4032-B357-43731C33BE18}" type="pres">
      <dgm:prSet presAssocID="{DFBC5A2B-344B-417F-9BAD-1C1AED00FD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B1AB0D-4F00-48CD-9F79-6DE4B9361153}" type="pres">
      <dgm:prSet presAssocID="{5BEAB8F4-A0B6-48A7-AEAB-9B05639B2A7F}" presName="parentText" presStyleLbl="node1" presStyleIdx="0" presStyleCnt="1" custLinFactNeighborX="-3448" custLinFactNeighborY="251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8D6922-6B2E-460D-B875-8EE9CB7E45E1}" type="presOf" srcId="{DFBC5A2B-344B-417F-9BAD-1C1AED00FD8F}" destId="{0650BE36-7B10-4032-B357-43731C33BE18}" srcOrd="0" destOrd="0" presId="urn:microsoft.com/office/officeart/2005/8/layout/vList2"/>
    <dgm:cxn modelId="{18F5A569-029A-4CBE-9FE6-B05931B76407}" srcId="{DFBC5A2B-344B-417F-9BAD-1C1AED00FD8F}" destId="{5BEAB8F4-A0B6-48A7-AEAB-9B05639B2A7F}" srcOrd="0" destOrd="0" parTransId="{B17BA311-9E8F-484C-8AF0-DBB114CF0986}" sibTransId="{650882E3-7697-489D-9D81-A5B18D1E49FA}"/>
    <dgm:cxn modelId="{842F93F8-24B6-4D4E-97F8-C28EA694EE32}" type="presOf" srcId="{5BEAB8F4-A0B6-48A7-AEAB-9B05639B2A7F}" destId="{ECB1AB0D-4F00-48CD-9F79-6DE4B9361153}" srcOrd="0" destOrd="0" presId="urn:microsoft.com/office/officeart/2005/8/layout/vList2"/>
    <dgm:cxn modelId="{068F7FCB-41DE-4875-80C8-AEED8ADF227E}" type="presParOf" srcId="{0650BE36-7B10-4032-B357-43731C33BE18}" destId="{ECB1AB0D-4F00-48CD-9F79-6DE4B93611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8DD98-BBAC-494B-B29C-523218AFC39D}">
      <dsp:nvSpPr>
        <dsp:cNvPr id="0" name=""/>
        <dsp:cNvSpPr/>
      </dsp:nvSpPr>
      <dsp:spPr>
        <a:xfrm>
          <a:off x="0" y="46470"/>
          <a:ext cx="6696744" cy="2069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Материально- техническое оснащение группы №4 МБДОУ «Детский сад №286 компенсирующего вида» </a:t>
          </a:r>
          <a:br>
            <a:rPr lang="ru-RU" sz="2900" kern="1200" dirty="0" smtClean="0"/>
          </a:br>
          <a:r>
            <a:rPr lang="ru-RU" sz="2900" kern="1200" dirty="0" smtClean="0"/>
            <a:t>Московского района </a:t>
          </a:r>
          <a:r>
            <a:rPr lang="ru-RU" sz="2900" kern="1200" dirty="0" err="1" smtClean="0"/>
            <a:t>г.Казани</a:t>
          </a:r>
          <a:endParaRPr lang="ru-RU" sz="2900" kern="1200" dirty="0"/>
        </a:p>
      </dsp:txBody>
      <dsp:txXfrm>
        <a:off x="101036" y="147506"/>
        <a:ext cx="6494672" cy="18676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1AB0D-4F00-48CD-9F79-6DE4B9361153}">
      <dsp:nvSpPr>
        <dsp:cNvPr id="0" name=""/>
        <dsp:cNvSpPr/>
      </dsp:nvSpPr>
      <dsp:spPr>
        <a:xfrm>
          <a:off x="0" y="10418"/>
          <a:ext cx="417646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Кабинет учителя- логопеда</a:t>
          </a:r>
          <a:endParaRPr lang="ru-RU" sz="2300" kern="1200"/>
        </a:p>
      </dsp:txBody>
      <dsp:txXfrm>
        <a:off x="26930" y="37348"/>
        <a:ext cx="4122604" cy="497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resentation-creation.ru/powerpoint-templates.html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048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33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23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55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14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09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88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45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31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1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0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8407-C38D-4933-A07F-6568BF04E89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8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40958053"/>
              </p:ext>
            </p:extLst>
          </p:nvPr>
        </p:nvGraphicFramePr>
        <p:xfrm>
          <a:off x="1475656" y="2130425"/>
          <a:ext cx="6696744" cy="2162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03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Локальные акты для сайта\Материально-технические условия\Фото для Л.М4\20210205_0924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312804" cy="431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Локальные акты для сайта\Материально-технические условия\Фото для Л.М4\20210205_092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33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Локальные акты для сайта\Материально-технические условия\Фото для Л.М4\20210205_093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640" y="1615108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Локальные акты для сайта\Материально-технические условия\Фото для Л.М4\20210205_093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615108"/>
            <a:ext cx="4319257" cy="431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98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Локальные акты для сайта\Материально-технические условия\Фото для Л.М4\20210122_080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4293096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Локальные акты для сайта\Материально-технические условия\Фото для Л.М4\20210122_0809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88" y="1628800"/>
            <a:ext cx="4293096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99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Локальные акты для сайта\Материально-технические условия\Фото для Л.М4\20210205_0936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29707"/>
            <a:ext cx="3751526" cy="37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Локальные акты для сайта\Материально-технические условия\Фото для Л.М4\20210205_0937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751526" cy="37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68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1070368"/>
              </p:ext>
            </p:extLst>
          </p:nvPr>
        </p:nvGraphicFramePr>
        <p:xfrm>
          <a:off x="4644008" y="332656"/>
          <a:ext cx="4176464" cy="562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User\Desktop\Локальные акты для сайта\фото кабинета\IMG_478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128792" cy="534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1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499992" y="404664"/>
            <a:ext cx="4176464" cy="551655"/>
            <a:chOff x="0" y="10418"/>
            <a:chExt cx="4176464" cy="551655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10418"/>
              <a:ext cx="4176464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26930" y="37348"/>
              <a:ext cx="4122604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l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kern="1200" dirty="0" smtClean="0"/>
                <a:t>Кабинет учителя- логопеда</a:t>
              </a:r>
              <a:endParaRPr lang="ru-RU" sz="2300" kern="1200" dirty="0"/>
            </a:p>
          </p:txBody>
        </p:sp>
      </p:grpSp>
      <p:pic>
        <p:nvPicPr>
          <p:cNvPr id="7" name="Picture 3" descr="C:\Users\User\Desktop\Локальные акты для сайта\фото кабинета\IMG_47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139952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Локальные акты для сайта\фото кабинета\IMG_47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4139952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304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4499992" y="404664"/>
            <a:ext cx="4176464" cy="551655"/>
            <a:chOff x="0" y="10418"/>
            <a:chExt cx="4176464" cy="551655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10418"/>
              <a:ext cx="4176464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6930" y="37348"/>
              <a:ext cx="4122604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l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kern="1200" dirty="0" smtClean="0"/>
                <a:t>Кабинет учителя- логопеда</a:t>
              </a:r>
              <a:endParaRPr lang="ru-RU" sz="2300" kern="1200" dirty="0"/>
            </a:p>
          </p:txBody>
        </p:sp>
      </p:grpSp>
      <p:pic>
        <p:nvPicPr>
          <p:cNvPr id="3075" name="Picture 3" descr="C:\Users\User\Desktop\Локальные акты для сайта\фото кабинета\IMG_47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Локальные акты для сайта\фото кабинета\IMG_47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1"/>
            <a:ext cx="3744416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Локальные акты для сайта\фото кабинета\IMG_47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83" y="1988840"/>
            <a:ext cx="4830282" cy="362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4622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95b6dd1684d51d8ef2ad856d9657f8d93d21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24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Цветные квадраты - шаблон презентации с сайта http://presentation-creation.ru</dc:title>
  <dc:creator>obstinate</dc:creator>
  <dc:description>Шаблон презентации с сайта http://presentation-creation.ru/</dc:description>
  <cp:lastModifiedBy>User</cp:lastModifiedBy>
  <cp:revision>15</cp:revision>
  <dcterms:created xsi:type="dcterms:W3CDTF">2017-06-26T18:15:24Z</dcterms:created>
  <dcterms:modified xsi:type="dcterms:W3CDTF">2021-02-05T12:22:10Z</dcterms:modified>
</cp:coreProperties>
</file>